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8" r:id="rId4"/>
    <p:sldId id="297" r:id="rId5"/>
    <p:sldId id="290" r:id="rId6"/>
    <p:sldId id="298" r:id="rId7"/>
    <p:sldId id="299" r:id="rId8"/>
    <p:sldId id="300" r:id="rId9"/>
    <p:sldId id="291" r:id="rId10"/>
    <p:sldId id="289" r:id="rId11"/>
    <p:sldId id="303" r:id="rId12"/>
    <p:sldId id="294" r:id="rId13"/>
    <p:sldId id="304" r:id="rId14"/>
    <p:sldId id="306" r:id="rId15"/>
    <p:sldId id="302" r:id="rId16"/>
    <p:sldId id="295" r:id="rId17"/>
    <p:sldId id="307" r:id="rId18"/>
    <p:sldId id="305" r:id="rId19"/>
    <p:sldId id="284" r:id="rId2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C2CD"/>
    <a:srgbClr val="26DAE4"/>
    <a:srgbClr val="E52495"/>
    <a:srgbClr val="FE1CD2"/>
    <a:srgbClr val="D35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3" d="100"/>
          <a:sy n="83" d="100"/>
        </p:scale>
        <p:origin x="-126" y="63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29C4D-FA96-154B-8253-3A0E9CF7512D}" type="doc">
      <dgm:prSet loTypeId="urn:microsoft.com/office/officeart/2005/8/layout/vProcess5" loCatId="process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140169C-6642-BF4C-93AC-B7472F072A0B}">
      <dgm:prSet phldrT="[Text]"/>
      <dgm:spPr/>
      <dgm:t>
        <a:bodyPr/>
        <a:lstStyle/>
        <a:p>
          <a:r>
            <a:rPr lang="en-US" dirty="0" smtClean="0"/>
            <a:t>Activity Time</a:t>
          </a:r>
        </a:p>
        <a:p>
          <a:r>
            <a:rPr lang="en-US" dirty="0" err="1" smtClean="0"/>
            <a:t>Scaffolded</a:t>
          </a:r>
          <a:endParaRPr lang="en-US" dirty="0"/>
        </a:p>
      </dgm:t>
    </dgm:pt>
    <dgm:pt modelId="{B3422EE7-7F53-B642-84E5-7AEA291D4845}" type="parTrans" cxnId="{94265C49-C7AF-A746-957C-F51C62D1CACD}">
      <dgm:prSet/>
      <dgm:spPr/>
      <dgm:t>
        <a:bodyPr/>
        <a:lstStyle/>
        <a:p>
          <a:endParaRPr lang="en-US"/>
        </a:p>
      </dgm:t>
    </dgm:pt>
    <dgm:pt modelId="{651DA46C-51DD-9C40-AE06-5C98A78714D9}" type="sibTrans" cxnId="{94265C49-C7AF-A746-957C-F51C62D1CACD}">
      <dgm:prSet/>
      <dgm:spPr/>
      <dgm:t>
        <a:bodyPr/>
        <a:lstStyle/>
        <a:p>
          <a:endParaRPr lang="en-US"/>
        </a:p>
      </dgm:t>
    </dgm:pt>
    <dgm:pt modelId="{6CC3A486-51C0-D146-BFA0-37A302C5E97D}" type="pres">
      <dgm:prSet presAssocID="{C0229C4D-FA96-154B-8253-3A0E9CF7512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9E49B8-6CDE-0046-8A0E-8266A4E86676}" type="pres">
      <dgm:prSet presAssocID="{C0229C4D-FA96-154B-8253-3A0E9CF7512D}" presName="dummyMaxCanvas" presStyleCnt="0">
        <dgm:presLayoutVars/>
      </dgm:prSet>
      <dgm:spPr/>
    </dgm:pt>
    <dgm:pt modelId="{486F668B-77D5-1F4A-AE53-65045FF6F42A}" type="pres">
      <dgm:prSet presAssocID="{C0229C4D-FA96-154B-8253-3A0E9CF7512D}" presName="OneNode_1" presStyleLbl="node1" presStyleIdx="0" presStyleCnt="1" custScaleY="144794" custLinFactNeighborY="-46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265C49-C7AF-A746-957C-F51C62D1CACD}" srcId="{C0229C4D-FA96-154B-8253-3A0E9CF7512D}" destId="{B140169C-6642-BF4C-93AC-B7472F072A0B}" srcOrd="0" destOrd="0" parTransId="{B3422EE7-7F53-B642-84E5-7AEA291D4845}" sibTransId="{651DA46C-51DD-9C40-AE06-5C98A78714D9}"/>
    <dgm:cxn modelId="{AFD3A616-5BBA-5249-B378-0FA4710A5E8B}" type="presOf" srcId="{C0229C4D-FA96-154B-8253-3A0E9CF7512D}" destId="{6CC3A486-51C0-D146-BFA0-37A302C5E97D}" srcOrd="0" destOrd="0" presId="urn:microsoft.com/office/officeart/2005/8/layout/vProcess5"/>
    <dgm:cxn modelId="{475AB8FA-A50F-4B43-893A-197DC5AD6147}" type="presOf" srcId="{B140169C-6642-BF4C-93AC-B7472F072A0B}" destId="{486F668B-77D5-1F4A-AE53-65045FF6F42A}" srcOrd="0" destOrd="0" presId="urn:microsoft.com/office/officeart/2005/8/layout/vProcess5"/>
    <dgm:cxn modelId="{4CB36AEE-416D-2E4C-A4F8-E436282AEE49}" type="presParOf" srcId="{6CC3A486-51C0-D146-BFA0-37A302C5E97D}" destId="{B89E49B8-6CDE-0046-8A0E-8266A4E86676}" srcOrd="0" destOrd="0" presId="urn:microsoft.com/office/officeart/2005/8/layout/vProcess5"/>
    <dgm:cxn modelId="{C6938FDD-D7B3-694A-8EB0-0D4C4B4292A5}" type="presParOf" srcId="{6CC3A486-51C0-D146-BFA0-37A302C5E97D}" destId="{486F668B-77D5-1F4A-AE53-65045FF6F42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29C4D-FA96-154B-8253-3A0E9CF7512D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0169C-6642-BF4C-93AC-B7472F072A0B}">
      <dgm:prSet phldrT="[Text]"/>
      <dgm:spPr/>
      <dgm:t>
        <a:bodyPr/>
        <a:lstStyle/>
        <a:p>
          <a:r>
            <a:rPr lang="en-US" dirty="0" smtClean="0"/>
            <a:t>Activity Time</a:t>
          </a:r>
        </a:p>
        <a:p>
          <a:r>
            <a:rPr lang="en-US" dirty="0" smtClean="0"/>
            <a:t>Hard Core</a:t>
          </a:r>
          <a:endParaRPr lang="en-US" dirty="0"/>
        </a:p>
      </dgm:t>
    </dgm:pt>
    <dgm:pt modelId="{B3422EE7-7F53-B642-84E5-7AEA291D4845}" type="parTrans" cxnId="{94265C49-C7AF-A746-957C-F51C62D1CACD}">
      <dgm:prSet/>
      <dgm:spPr/>
      <dgm:t>
        <a:bodyPr/>
        <a:lstStyle/>
        <a:p>
          <a:endParaRPr lang="en-US"/>
        </a:p>
      </dgm:t>
    </dgm:pt>
    <dgm:pt modelId="{651DA46C-51DD-9C40-AE06-5C98A78714D9}" type="sibTrans" cxnId="{94265C49-C7AF-A746-957C-F51C62D1CACD}">
      <dgm:prSet/>
      <dgm:spPr/>
      <dgm:t>
        <a:bodyPr/>
        <a:lstStyle/>
        <a:p>
          <a:endParaRPr lang="en-US"/>
        </a:p>
      </dgm:t>
    </dgm:pt>
    <dgm:pt modelId="{6CC3A486-51C0-D146-BFA0-37A302C5E97D}" type="pres">
      <dgm:prSet presAssocID="{C0229C4D-FA96-154B-8253-3A0E9CF7512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9E49B8-6CDE-0046-8A0E-8266A4E86676}" type="pres">
      <dgm:prSet presAssocID="{C0229C4D-FA96-154B-8253-3A0E9CF7512D}" presName="dummyMaxCanvas" presStyleCnt="0">
        <dgm:presLayoutVars/>
      </dgm:prSet>
      <dgm:spPr/>
    </dgm:pt>
    <dgm:pt modelId="{486F668B-77D5-1F4A-AE53-65045FF6F42A}" type="pres">
      <dgm:prSet presAssocID="{C0229C4D-FA96-154B-8253-3A0E9CF7512D}" presName="OneNode_1" presStyleLbl="node1" presStyleIdx="0" presStyleCnt="1" custScaleY="144794" custLinFactNeighborY="-36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265C49-C7AF-A746-957C-F51C62D1CACD}" srcId="{C0229C4D-FA96-154B-8253-3A0E9CF7512D}" destId="{B140169C-6642-BF4C-93AC-B7472F072A0B}" srcOrd="0" destOrd="0" parTransId="{B3422EE7-7F53-B642-84E5-7AEA291D4845}" sibTransId="{651DA46C-51DD-9C40-AE06-5C98A78714D9}"/>
    <dgm:cxn modelId="{41A659D1-D835-344A-B612-3696CD3F653A}" type="presOf" srcId="{C0229C4D-FA96-154B-8253-3A0E9CF7512D}" destId="{6CC3A486-51C0-D146-BFA0-37A302C5E97D}" srcOrd="0" destOrd="0" presId="urn:microsoft.com/office/officeart/2005/8/layout/vProcess5"/>
    <dgm:cxn modelId="{1524CCBC-DADD-654A-9537-BBF8477B1A86}" type="presOf" srcId="{B140169C-6642-BF4C-93AC-B7472F072A0B}" destId="{486F668B-77D5-1F4A-AE53-65045FF6F42A}" srcOrd="0" destOrd="0" presId="urn:microsoft.com/office/officeart/2005/8/layout/vProcess5"/>
    <dgm:cxn modelId="{6951FFAD-730E-824A-92FD-14B5CB4231BF}" type="presParOf" srcId="{6CC3A486-51C0-D146-BFA0-37A302C5E97D}" destId="{B89E49B8-6CDE-0046-8A0E-8266A4E86676}" srcOrd="0" destOrd="0" presId="urn:microsoft.com/office/officeart/2005/8/layout/vProcess5"/>
    <dgm:cxn modelId="{32602273-6332-2546-9339-E2EA0CFAA035}" type="presParOf" srcId="{6CC3A486-51C0-D146-BFA0-37A302C5E97D}" destId="{486F668B-77D5-1F4A-AE53-65045FF6F42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229C4D-FA96-154B-8253-3A0E9CF7512D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40169C-6642-BF4C-93AC-B7472F072A0B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E52495"/>
        </a:solidFill>
      </dgm:spPr>
      <dgm:t>
        <a:bodyPr/>
        <a:lstStyle/>
        <a:p>
          <a:r>
            <a:rPr lang="en-US" dirty="0" smtClean="0"/>
            <a:t>Squishy Circuits</a:t>
          </a:r>
          <a:endParaRPr lang="en-US" dirty="0"/>
        </a:p>
      </dgm:t>
    </dgm:pt>
    <dgm:pt modelId="{B3422EE7-7F53-B642-84E5-7AEA291D4845}" type="parTrans" cxnId="{94265C49-C7AF-A746-957C-F51C62D1CACD}">
      <dgm:prSet/>
      <dgm:spPr/>
      <dgm:t>
        <a:bodyPr/>
        <a:lstStyle/>
        <a:p>
          <a:endParaRPr lang="en-US"/>
        </a:p>
      </dgm:t>
    </dgm:pt>
    <dgm:pt modelId="{651DA46C-51DD-9C40-AE06-5C98A78714D9}" type="sibTrans" cxnId="{94265C49-C7AF-A746-957C-F51C62D1CACD}">
      <dgm:prSet/>
      <dgm:spPr/>
      <dgm:t>
        <a:bodyPr/>
        <a:lstStyle/>
        <a:p>
          <a:endParaRPr lang="en-US"/>
        </a:p>
      </dgm:t>
    </dgm:pt>
    <dgm:pt modelId="{6CC3A486-51C0-D146-BFA0-37A302C5E97D}" type="pres">
      <dgm:prSet presAssocID="{C0229C4D-FA96-154B-8253-3A0E9CF7512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9E49B8-6CDE-0046-8A0E-8266A4E86676}" type="pres">
      <dgm:prSet presAssocID="{C0229C4D-FA96-154B-8253-3A0E9CF7512D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486F668B-77D5-1F4A-AE53-65045FF6F42A}" type="pres">
      <dgm:prSet presAssocID="{C0229C4D-FA96-154B-8253-3A0E9CF7512D}" presName="OneNode_1" presStyleLbl="node1" presStyleIdx="0" presStyleCnt="1" custScaleY="144794" custLinFactNeighborY="-36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265C49-C7AF-A746-957C-F51C62D1CACD}" srcId="{C0229C4D-FA96-154B-8253-3A0E9CF7512D}" destId="{B140169C-6642-BF4C-93AC-B7472F072A0B}" srcOrd="0" destOrd="0" parTransId="{B3422EE7-7F53-B642-84E5-7AEA291D4845}" sibTransId="{651DA46C-51DD-9C40-AE06-5C98A78714D9}"/>
    <dgm:cxn modelId="{B5198166-3D32-B64E-891E-234E18E596F6}" type="presOf" srcId="{B140169C-6642-BF4C-93AC-B7472F072A0B}" destId="{486F668B-77D5-1F4A-AE53-65045FF6F42A}" srcOrd="0" destOrd="0" presId="urn:microsoft.com/office/officeart/2005/8/layout/vProcess5"/>
    <dgm:cxn modelId="{E867A448-989C-1D46-89E4-F8059C4D4FDB}" type="presOf" srcId="{C0229C4D-FA96-154B-8253-3A0E9CF7512D}" destId="{6CC3A486-51C0-D146-BFA0-37A302C5E97D}" srcOrd="0" destOrd="0" presId="urn:microsoft.com/office/officeart/2005/8/layout/vProcess5"/>
    <dgm:cxn modelId="{F06453A6-F65A-B243-B479-B12DA1924950}" type="presParOf" srcId="{6CC3A486-51C0-D146-BFA0-37A302C5E97D}" destId="{B89E49B8-6CDE-0046-8A0E-8266A4E86676}" srcOrd="0" destOrd="0" presId="urn:microsoft.com/office/officeart/2005/8/layout/vProcess5"/>
    <dgm:cxn modelId="{408295B9-C036-8045-A235-117E88C3873B}" type="presParOf" srcId="{6CC3A486-51C0-D146-BFA0-37A302C5E97D}" destId="{486F668B-77D5-1F4A-AE53-65045FF6F42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051DC8-52E6-4F69-84FB-5F11CAFAC963}" type="doc">
      <dgm:prSet loTypeId="urn:microsoft.com/office/officeart/2005/8/layout/chevron1" loCatId="process" qsTypeId="urn:microsoft.com/office/officeart/2005/8/quickstyle/simple1" qsCatId="simple" csTypeId="urn:microsoft.com/office/officeart/2005/8/colors/accent5_3" csCatId="accent5" phldr="1"/>
      <dgm:spPr/>
    </dgm:pt>
    <dgm:pt modelId="{4E20CD91-4421-497B-A5A1-A802355E5784}">
      <dgm:prSet phldrT="[Text]"/>
      <dgm:spPr/>
      <dgm:t>
        <a:bodyPr/>
        <a:lstStyle/>
        <a:p>
          <a:r>
            <a:rPr lang="en-US" dirty="0" smtClean="0"/>
            <a:t>Schematics</a:t>
          </a:r>
          <a:endParaRPr lang="en-US" dirty="0"/>
        </a:p>
      </dgm:t>
    </dgm:pt>
    <dgm:pt modelId="{14299567-2ED2-44B5-9407-084EEA89664A}" type="parTrans" cxnId="{4C999263-D30C-4E48-8E90-38DF522689BC}">
      <dgm:prSet/>
      <dgm:spPr/>
      <dgm:t>
        <a:bodyPr/>
        <a:lstStyle/>
        <a:p>
          <a:endParaRPr lang="en-US"/>
        </a:p>
      </dgm:t>
    </dgm:pt>
    <dgm:pt modelId="{32011024-57A3-49E7-B77A-1064530EE27C}" type="sibTrans" cxnId="{4C999263-D30C-4E48-8E90-38DF522689BC}">
      <dgm:prSet/>
      <dgm:spPr/>
      <dgm:t>
        <a:bodyPr/>
        <a:lstStyle/>
        <a:p>
          <a:endParaRPr lang="en-US"/>
        </a:p>
      </dgm:t>
    </dgm:pt>
    <dgm:pt modelId="{663B8376-5D8F-4D62-8C5D-63F0C2C58BCE}">
      <dgm:prSet phldrT="[Text]"/>
      <dgm:spPr/>
      <dgm:t>
        <a:bodyPr/>
        <a:lstStyle/>
        <a:p>
          <a:r>
            <a:rPr lang="en-US" dirty="0" smtClean="0"/>
            <a:t>Positive</a:t>
          </a:r>
          <a:endParaRPr lang="en-US" dirty="0"/>
        </a:p>
      </dgm:t>
    </dgm:pt>
    <dgm:pt modelId="{3E7F23DB-4A20-47C0-90D6-A4E4866A341B}" type="sibTrans" cxnId="{7682EBCB-71CA-47ED-8536-089E2A940EE3}">
      <dgm:prSet/>
      <dgm:spPr/>
      <dgm:t>
        <a:bodyPr/>
        <a:lstStyle/>
        <a:p>
          <a:endParaRPr lang="en-US"/>
        </a:p>
      </dgm:t>
    </dgm:pt>
    <dgm:pt modelId="{AEC9F39E-3954-4DD6-95DF-E2BEB73A0989}" type="parTrans" cxnId="{7682EBCB-71CA-47ED-8536-089E2A940EE3}">
      <dgm:prSet/>
      <dgm:spPr/>
      <dgm:t>
        <a:bodyPr/>
        <a:lstStyle/>
        <a:p>
          <a:endParaRPr lang="en-US"/>
        </a:p>
      </dgm:t>
    </dgm:pt>
    <dgm:pt modelId="{69ECE8C1-20F9-4616-8DDE-0CE9D1EECA00}">
      <dgm:prSet phldrT="[Text]"/>
      <dgm:spPr/>
      <dgm:t>
        <a:bodyPr/>
        <a:lstStyle/>
        <a:p>
          <a:r>
            <a:rPr lang="en-US" dirty="0" smtClean="0"/>
            <a:t>Negative</a:t>
          </a:r>
          <a:endParaRPr lang="en-US" dirty="0"/>
        </a:p>
      </dgm:t>
    </dgm:pt>
    <dgm:pt modelId="{B24F4863-9CF2-4E5D-ADE6-AADE66938307}" type="sibTrans" cxnId="{ED0BD24C-F170-40B3-BE02-B96BA4A745D6}">
      <dgm:prSet/>
      <dgm:spPr/>
      <dgm:t>
        <a:bodyPr/>
        <a:lstStyle/>
        <a:p>
          <a:endParaRPr lang="en-US"/>
        </a:p>
      </dgm:t>
    </dgm:pt>
    <dgm:pt modelId="{CE3EEE74-4EED-4C4C-BB40-678570CD484F}" type="parTrans" cxnId="{ED0BD24C-F170-40B3-BE02-B96BA4A745D6}">
      <dgm:prSet/>
      <dgm:spPr/>
      <dgm:t>
        <a:bodyPr/>
        <a:lstStyle/>
        <a:p>
          <a:endParaRPr lang="en-US"/>
        </a:p>
      </dgm:t>
    </dgm:pt>
    <dgm:pt modelId="{D709506E-45C9-45E8-90D8-5CDFACD5911E}">
      <dgm:prSet phldrT="[Text]"/>
      <dgm:spPr/>
      <dgm:t>
        <a:bodyPr/>
        <a:lstStyle/>
        <a:p>
          <a:r>
            <a:rPr lang="en-US" dirty="0" smtClean="0"/>
            <a:t>Connect</a:t>
          </a:r>
          <a:endParaRPr lang="en-US" dirty="0"/>
        </a:p>
      </dgm:t>
    </dgm:pt>
    <dgm:pt modelId="{34ACE4ED-3098-4AB4-B3F9-CB02907C85CF}" type="sibTrans" cxnId="{32D04B75-759F-4741-9A76-817E7A2ECB3F}">
      <dgm:prSet/>
      <dgm:spPr/>
      <dgm:t>
        <a:bodyPr/>
        <a:lstStyle/>
        <a:p>
          <a:endParaRPr lang="en-US"/>
        </a:p>
      </dgm:t>
    </dgm:pt>
    <dgm:pt modelId="{AAF05865-1278-4C65-8577-6AC5A665C124}" type="parTrans" cxnId="{32D04B75-759F-4741-9A76-817E7A2ECB3F}">
      <dgm:prSet/>
      <dgm:spPr/>
      <dgm:t>
        <a:bodyPr/>
        <a:lstStyle/>
        <a:p>
          <a:endParaRPr lang="en-US"/>
        </a:p>
      </dgm:t>
    </dgm:pt>
    <dgm:pt modelId="{2A70DA25-14E3-41D2-B025-5FE2AEA1CA0F}" type="pres">
      <dgm:prSet presAssocID="{8A051DC8-52E6-4F69-84FB-5F11CAFAC963}" presName="Name0" presStyleCnt="0">
        <dgm:presLayoutVars>
          <dgm:dir/>
          <dgm:animLvl val="lvl"/>
          <dgm:resizeHandles val="exact"/>
        </dgm:presLayoutVars>
      </dgm:prSet>
      <dgm:spPr/>
    </dgm:pt>
    <dgm:pt modelId="{ED7C1EAC-BFE9-4987-B9A3-BD4205EA4600}" type="pres">
      <dgm:prSet presAssocID="{4E20CD91-4421-497B-A5A1-A802355E578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81F61-2BAE-4BE2-BD71-70F4AD0A7A86}" type="pres">
      <dgm:prSet presAssocID="{32011024-57A3-49E7-B77A-1064530EE27C}" presName="parTxOnlySpace" presStyleCnt="0"/>
      <dgm:spPr/>
    </dgm:pt>
    <dgm:pt modelId="{2129A624-C29B-4D59-A498-40A87C3650EC}" type="pres">
      <dgm:prSet presAssocID="{663B8376-5D8F-4D62-8C5D-63F0C2C58B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55C59-4A05-40E2-9489-7636D6D36276}" type="pres">
      <dgm:prSet presAssocID="{3E7F23DB-4A20-47C0-90D6-A4E4866A341B}" presName="parTxOnlySpace" presStyleCnt="0"/>
      <dgm:spPr/>
    </dgm:pt>
    <dgm:pt modelId="{1344EC90-A023-4045-BF68-760BB87DF09B}" type="pres">
      <dgm:prSet presAssocID="{69ECE8C1-20F9-4616-8DDE-0CE9D1EECA0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5F2FC-5D31-4D52-894A-37E15E13190A}" type="pres">
      <dgm:prSet presAssocID="{B24F4863-9CF2-4E5D-ADE6-AADE66938307}" presName="parTxOnlySpace" presStyleCnt="0"/>
      <dgm:spPr/>
    </dgm:pt>
    <dgm:pt modelId="{ED5EA461-9BA8-4458-8663-D700A44BE319}" type="pres">
      <dgm:prSet presAssocID="{D709506E-45C9-45E8-90D8-5CDFACD5911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280B63-588A-BB46-8676-C2D4F784B97C}" type="presOf" srcId="{8A051DC8-52E6-4F69-84FB-5F11CAFAC963}" destId="{2A70DA25-14E3-41D2-B025-5FE2AEA1CA0F}" srcOrd="0" destOrd="0" presId="urn:microsoft.com/office/officeart/2005/8/layout/chevron1"/>
    <dgm:cxn modelId="{D31625D9-081D-6947-B018-35A5EC42A61F}" type="presOf" srcId="{69ECE8C1-20F9-4616-8DDE-0CE9D1EECA00}" destId="{1344EC90-A023-4045-BF68-760BB87DF09B}" srcOrd="0" destOrd="0" presId="urn:microsoft.com/office/officeart/2005/8/layout/chevron1"/>
    <dgm:cxn modelId="{C7ED81DC-7E30-D546-AE05-1A8998F91BC7}" type="presOf" srcId="{D709506E-45C9-45E8-90D8-5CDFACD5911E}" destId="{ED5EA461-9BA8-4458-8663-D700A44BE319}" srcOrd="0" destOrd="0" presId="urn:microsoft.com/office/officeart/2005/8/layout/chevron1"/>
    <dgm:cxn modelId="{32D04B75-759F-4741-9A76-817E7A2ECB3F}" srcId="{8A051DC8-52E6-4F69-84FB-5F11CAFAC963}" destId="{D709506E-45C9-45E8-90D8-5CDFACD5911E}" srcOrd="3" destOrd="0" parTransId="{AAF05865-1278-4C65-8577-6AC5A665C124}" sibTransId="{34ACE4ED-3098-4AB4-B3F9-CB02907C85CF}"/>
    <dgm:cxn modelId="{4E23809D-0A7F-A341-90CB-E0F8C41013FE}" type="presOf" srcId="{663B8376-5D8F-4D62-8C5D-63F0C2C58BCE}" destId="{2129A624-C29B-4D59-A498-40A87C3650EC}" srcOrd="0" destOrd="0" presId="urn:microsoft.com/office/officeart/2005/8/layout/chevron1"/>
    <dgm:cxn modelId="{170108DC-09ED-7F43-B043-19EBB8D42E38}" type="presOf" srcId="{4E20CD91-4421-497B-A5A1-A802355E5784}" destId="{ED7C1EAC-BFE9-4987-B9A3-BD4205EA4600}" srcOrd="0" destOrd="0" presId="urn:microsoft.com/office/officeart/2005/8/layout/chevron1"/>
    <dgm:cxn modelId="{4C999263-D30C-4E48-8E90-38DF522689BC}" srcId="{8A051DC8-52E6-4F69-84FB-5F11CAFAC963}" destId="{4E20CD91-4421-497B-A5A1-A802355E5784}" srcOrd="0" destOrd="0" parTransId="{14299567-2ED2-44B5-9407-084EEA89664A}" sibTransId="{32011024-57A3-49E7-B77A-1064530EE27C}"/>
    <dgm:cxn modelId="{ED0BD24C-F170-40B3-BE02-B96BA4A745D6}" srcId="{8A051DC8-52E6-4F69-84FB-5F11CAFAC963}" destId="{69ECE8C1-20F9-4616-8DDE-0CE9D1EECA00}" srcOrd="2" destOrd="0" parTransId="{CE3EEE74-4EED-4C4C-BB40-678570CD484F}" sibTransId="{B24F4863-9CF2-4E5D-ADE6-AADE66938307}"/>
    <dgm:cxn modelId="{7682EBCB-71CA-47ED-8536-089E2A940EE3}" srcId="{8A051DC8-52E6-4F69-84FB-5F11CAFAC963}" destId="{663B8376-5D8F-4D62-8C5D-63F0C2C58BCE}" srcOrd="1" destOrd="0" parTransId="{AEC9F39E-3954-4DD6-95DF-E2BEB73A0989}" sibTransId="{3E7F23DB-4A20-47C0-90D6-A4E4866A341B}"/>
    <dgm:cxn modelId="{7CAC2435-8BB5-6741-A4BF-44C1607DE08B}" type="presParOf" srcId="{2A70DA25-14E3-41D2-B025-5FE2AEA1CA0F}" destId="{ED7C1EAC-BFE9-4987-B9A3-BD4205EA4600}" srcOrd="0" destOrd="0" presId="urn:microsoft.com/office/officeart/2005/8/layout/chevron1"/>
    <dgm:cxn modelId="{E46BD4B8-0551-D44A-9CB5-63E1C9DA884B}" type="presParOf" srcId="{2A70DA25-14E3-41D2-B025-5FE2AEA1CA0F}" destId="{67381F61-2BAE-4BE2-BD71-70F4AD0A7A86}" srcOrd="1" destOrd="0" presId="urn:microsoft.com/office/officeart/2005/8/layout/chevron1"/>
    <dgm:cxn modelId="{050AD1B0-9816-7F42-94FB-7D1D2309A962}" type="presParOf" srcId="{2A70DA25-14E3-41D2-B025-5FE2AEA1CA0F}" destId="{2129A624-C29B-4D59-A498-40A87C3650EC}" srcOrd="2" destOrd="0" presId="urn:microsoft.com/office/officeart/2005/8/layout/chevron1"/>
    <dgm:cxn modelId="{0CC795B3-BD12-9947-93FB-9AF781D327F4}" type="presParOf" srcId="{2A70DA25-14E3-41D2-B025-5FE2AEA1CA0F}" destId="{4D255C59-4A05-40E2-9489-7636D6D36276}" srcOrd="3" destOrd="0" presId="urn:microsoft.com/office/officeart/2005/8/layout/chevron1"/>
    <dgm:cxn modelId="{B20609F6-887B-FD4F-A1D4-52309EF27BC2}" type="presParOf" srcId="{2A70DA25-14E3-41D2-B025-5FE2AEA1CA0F}" destId="{1344EC90-A023-4045-BF68-760BB87DF09B}" srcOrd="4" destOrd="0" presId="urn:microsoft.com/office/officeart/2005/8/layout/chevron1"/>
    <dgm:cxn modelId="{746671E4-D187-E348-B137-48CB5BC815CD}" type="presParOf" srcId="{2A70DA25-14E3-41D2-B025-5FE2AEA1CA0F}" destId="{D775F2FC-5D31-4D52-894A-37E15E13190A}" srcOrd="5" destOrd="0" presId="urn:microsoft.com/office/officeart/2005/8/layout/chevron1"/>
    <dgm:cxn modelId="{E15E4DB1-5DAF-E54A-A869-78ABEE2D4147}" type="presParOf" srcId="{2A70DA25-14E3-41D2-B025-5FE2AEA1CA0F}" destId="{ED5EA461-9BA8-4458-8663-D700A44BE31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629360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M3D,</a:t>
            </a:r>
            <a:r>
              <a:rPr lang="en-US" baseline="0" dirty="0" smtClean="0"/>
              <a:t> Staples, Conductive filament, </a:t>
            </a:r>
            <a:r>
              <a:rPr lang="en-US" baseline="0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807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M3D,</a:t>
            </a:r>
            <a:r>
              <a:rPr lang="en-US" baseline="0" dirty="0" smtClean="0"/>
              <a:t> Staples, Conductive filament, </a:t>
            </a:r>
            <a:r>
              <a:rPr lang="en-US" baseline="0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807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ransfrom-Ed-Snip.jpg"/>
          <p:cNvPicPr/>
          <p:nvPr/>
        </p:nvPicPr>
        <p:blipFill>
          <a:blip r:embed="rId2">
            <a:alphaModFix amt="28242"/>
            <a:extLst/>
          </a:blip>
          <a:stretch>
            <a:fillRect/>
          </a:stretch>
        </p:blipFill>
        <p:spPr>
          <a:xfrm>
            <a:off x="130228" y="6239569"/>
            <a:ext cx="13074544" cy="40362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forms/wfMmj6Gjla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k7aPL5cnYsM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531217" y="888206"/>
            <a:ext cx="11764566" cy="656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0" y="0"/>
                </a:moveTo>
                <a:cubicBezTo>
                  <a:pt x="233" y="0"/>
                  <a:pt x="0" y="417"/>
                  <a:pt x="0" y="932"/>
                </a:cubicBezTo>
                <a:lnTo>
                  <a:pt x="0" y="17697"/>
                </a:lnTo>
                <a:cubicBezTo>
                  <a:pt x="0" y="18212"/>
                  <a:pt x="233" y="18628"/>
                  <a:pt x="520" y="18628"/>
                </a:cubicBezTo>
                <a:lnTo>
                  <a:pt x="13502" y="18628"/>
                </a:lnTo>
                <a:lnTo>
                  <a:pt x="13864" y="21600"/>
                </a:lnTo>
                <a:lnTo>
                  <a:pt x="14227" y="18628"/>
                </a:lnTo>
                <a:lnTo>
                  <a:pt x="21080" y="18628"/>
                </a:lnTo>
                <a:cubicBezTo>
                  <a:pt x="21367" y="18628"/>
                  <a:pt x="21600" y="18212"/>
                  <a:pt x="21600" y="17697"/>
                </a:cubicBezTo>
                <a:lnTo>
                  <a:pt x="21600" y="932"/>
                </a:lnTo>
                <a:cubicBezTo>
                  <a:pt x="21600" y="417"/>
                  <a:pt x="21367" y="0"/>
                  <a:pt x="21080" y="0"/>
                </a:cubicBezTo>
                <a:lnTo>
                  <a:pt x="52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2" algn="l">
              <a:defRPr sz="1800"/>
            </a:pPr>
            <a:r>
              <a:rPr lang="en-US" sz="8000" dirty="0" smtClean="0">
                <a:latin typeface="Arial Bold"/>
                <a:ea typeface="Arial Bold"/>
                <a:cs typeface="Arial Bold"/>
                <a:sym typeface="Arial Bold"/>
              </a:rPr>
              <a:t>Bring it and Bling it!</a:t>
            </a:r>
          </a:p>
          <a:p>
            <a:pPr lvl="2" algn="l">
              <a:defRPr sz="1800"/>
            </a:pPr>
            <a:r>
              <a:rPr lang="en-US" sz="4800" dirty="0" smtClean="0">
                <a:latin typeface="Arial Bold"/>
                <a:ea typeface="Arial Bold"/>
                <a:cs typeface="Arial Bold"/>
                <a:sym typeface="Arial Bold"/>
              </a:rPr>
              <a:t>Conductive Sewing</a:t>
            </a:r>
          </a:p>
          <a:p>
            <a:pPr lvl="2" algn="l">
              <a:defRPr sz="1800"/>
            </a:pPr>
            <a:endParaRPr sz="4800" dirty="0"/>
          </a:p>
          <a:p>
            <a:pPr lvl="2" algn="l">
              <a:defRPr sz="1800"/>
            </a:pPr>
            <a:r>
              <a:rPr lang="en-US" sz="3200" dirty="0" smtClean="0">
                <a:solidFill>
                  <a:srgbClr val="164F86"/>
                </a:solidFill>
              </a:rPr>
              <a:t>Megan </a:t>
            </a:r>
            <a:r>
              <a:rPr lang="en-US" sz="3200" dirty="0" err="1" smtClean="0">
                <a:solidFill>
                  <a:srgbClr val="164F86"/>
                </a:solidFill>
              </a:rPr>
              <a:t>Cicconi</a:t>
            </a:r>
            <a:r>
              <a:rPr lang="en-US" sz="3200" dirty="0" smtClean="0">
                <a:solidFill>
                  <a:srgbClr val="164F86"/>
                </a:solidFill>
              </a:rPr>
              <a:t> &amp; Alison Francis</a:t>
            </a:r>
          </a:p>
          <a:p>
            <a:pPr lvl="2" algn="l">
              <a:defRPr sz="1800"/>
            </a:pPr>
            <a:r>
              <a:rPr lang="en-US" sz="3200" dirty="0" smtClean="0">
                <a:solidFill>
                  <a:srgbClr val="164F86"/>
                </a:solidFill>
              </a:rPr>
              <a:t>March 26, 2015</a:t>
            </a:r>
            <a:endParaRPr sz="3200" dirty="0">
              <a:solidFill>
                <a:srgbClr val="164F86"/>
              </a:solidFill>
            </a:endParaRPr>
          </a:p>
          <a:p>
            <a:pPr lvl="2" algn="l">
              <a:defRPr sz="1800"/>
            </a:pPr>
            <a:endParaRPr sz="3200" dirty="0">
              <a:solidFill>
                <a:srgbClr val="164F86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4219" y="5530866"/>
            <a:ext cx="1097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scZpMtyaClM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3288" y="-2172566"/>
            <a:ext cx="13002768" cy="975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470" y="3181514"/>
            <a:ext cx="43688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0" y="4114800"/>
            <a:ext cx="43688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175" y="3293241"/>
            <a:ext cx="4706845" cy="16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6977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470" y="3181514"/>
            <a:ext cx="43688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0" y="4114800"/>
            <a:ext cx="4368800" cy="1524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52500" y="842294"/>
            <a:ext cx="11099800" cy="2159000"/>
          </a:xfrm>
          <a:prstGeom prst="rect">
            <a:avLst/>
          </a:prstGeom>
        </p:spPr>
        <p:txBody>
          <a:bodyPr/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b="1" dirty="0" smtClean="0">
                <a:solidFill>
                  <a:schemeClr val="accent6"/>
                </a:solidFill>
              </a:rPr>
              <a:t>Circuitry Schematics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2283" y="3442447"/>
            <a:ext cx="8951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Add Alison’s pictures of our schematics</a:t>
            </a:r>
          </a:p>
          <a:p>
            <a:r>
              <a:rPr lang="en-US" dirty="0"/>
              <a:t>Teaching slide</a:t>
            </a:r>
          </a:p>
        </p:txBody>
      </p:sp>
    </p:spTree>
    <p:extLst>
      <p:ext uri="{BB962C8B-B14F-4D97-AF65-F5344CB8AC3E}">
        <p14:creationId xmlns:p14="http://schemas.microsoft.com/office/powerpoint/2010/main" val="25458482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4172826"/>
              </p:ext>
            </p:extLst>
          </p:nvPr>
        </p:nvGraphicFramePr>
        <p:xfrm>
          <a:off x="2167466" y="1986844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826648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53439293"/>
              </p:ext>
            </p:extLst>
          </p:nvPr>
        </p:nvGraphicFramePr>
        <p:xfrm>
          <a:off x="2167466" y="1986844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305544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8862584"/>
              </p:ext>
            </p:extLst>
          </p:nvPr>
        </p:nvGraphicFramePr>
        <p:xfrm>
          <a:off x="2167466" y="1986844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82434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0316545"/>
              </p:ext>
            </p:extLst>
          </p:nvPr>
        </p:nvGraphicFramePr>
        <p:xfrm>
          <a:off x="674370" y="114300"/>
          <a:ext cx="11953240" cy="7703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16134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makerbot replic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67466" y="1759474"/>
            <a:ext cx="8669867" cy="4184482"/>
            <a:chOff x="0" y="0"/>
            <a:chExt cx="8669867" cy="4184482"/>
          </a:xfrm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8669867" cy="4184482"/>
            </a:xfrm>
            <a:prstGeom prst="roundRect">
              <a:avLst>
                <a:gd name="adj" fmla="val 10000"/>
              </a:avLst>
            </a:prstGeom>
            <a:solidFill>
              <a:srgbClr val="20C2CD"/>
            </a:solidFill>
            <a:effectLst>
              <a:innerShdw blurRad="63500" dist="50800" dir="612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22559" y="122559"/>
              <a:ext cx="8424749" cy="3939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i="1" kern="1200" dirty="0" smtClean="0"/>
                <a:t>Group Sew</a:t>
              </a:r>
              <a:endParaRPr lang="en-US" sz="65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727828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makerbot replic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67466" y="1759474"/>
            <a:ext cx="8669867" cy="4184482"/>
            <a:chOff x="0" y="0"/>
            <a:chExt cx="8669867" cy="4184482"/>
          </a:xfrm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8669867" cy="418448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22559" y="122559"/>
              <a:ext cx="8424749" cy="3939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i="1" kern="1200" dirty="0" err="1" smtClean="0"/>
                <a:t>Blinging</a:t>
              </a:r>
              <a:r>
                <a:rPr lang="en-US" sz="6500" i="1" kern="1200" dirty="0" smtClean="0"/>
                <a:t> &amp; Beyond</a:t>
              </a:r>
              <a:endParaRPr lang="en-US" sz="65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102788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makerbot replic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67466" y="1759474"/>
            <a:ext cx="8669867" cy="4184482"/>
            <a:chOff x="0" y="0"/>
            <a:chExt cx="8669867" cy="4184482"/>
          </a:xfrm>
        </p:grpSpPr>
        <p:sp>
          <p:nvSpPr>
            <p:cNvPr id="9" name="Rounded Rectangle 8"/>
            <p:cNvSpPr/>
            <p:nvPr/>
          </p:nvSpPr>
          <p:spPr>
            <a:xfrm>
              <a:off x="0" y="0"/>
              <a:ext cx="8669867" cy="4184482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22559" y="122559"/>
              <a:ext cx="8424749" cy="39393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i="1" kern="1200" dirty="0" smtClean="0"/>
                <a:t>Bling</a:t>
              </a:r>
              <a:r>
                <a:rPr lang="en-US" sz="6500" kern="1200" dirty="0" smtClean="0"/>
                <a:t> Boutique</a:t>
              </a:r>
              <a:endParaRPr lang="en-US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571897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6400800" y="4743449"/>
            <a:ext cx="127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endParaRPr sz="120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977617" y="2809666"/>
            <a:ext cx="1084636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000" u="sng">
                <a:hlinkClick r:id="rId2"/>
              </a:defRPr>
            </a:lvl1pPr>
          </a:lstStyle>
          <a:p>
            <a:pPr lvl="0">
              <a:defRPr sz="1800" u="none"/>
            </a:pPr>
            <a:endParaRPr sz="5400" u="sng" dirty="0">
              <a:hlinkClick r:id="rId2"/>
            </a:endParaRPr>
          </a:p>
        </p:txBody>
      </p:sp>
      <p:sp>
        <p:nvSpPr>
          <p:cNvPr id="5" name="Shape 33"/>
          <p:cNvSpPr/>
          <p:nvPr/>
        </p:nvSpPr>
        <p:spPr>
          <a:xfrm>
            <a:off x="645517" y="781108"/>
            <a:ext cx="11764566" cy="656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0" y="0"/>
                </a:moveTo>
                <a:cubicBezTo>
                  <a:pt x="233" y="0"/>
                  <a:pt x="0" y="417"/>
                  <a:pt x="0" y="932"/>
                </a:cubicBezTo>
                <a:lnTo>
                  <a:pt x="0" y="17697"/>
                </a:lnTo>
                <a:cubicBezTo>
                  <a:pt x="0" y="18212"/>
                  <a:pt x="233" y="18628"/>
                  <a:pt x="520" y="18628"/>
                </a:cubicBezTo>
                <a:lnTo>
                  <a:pt x="13502" y="18628"/>
                </a:lnTo>
                <a:lnTo>
                  <a:pt x="13864" y="21600"/>
                </a:lnTo>
                <a:lnTo>
                  <a:pt x="14227" y="18628"/>
                </a:lnTo>
                <a:lnTo>
                  <a:pt x="21080" y="18628"/>
                </a:lnTo>
                <a:cubicBezTo>
                  <a:pt x="21367" y="18628"/>
                  <a:pt x="21600" y="18212"/>
                  <a:pt x="21600" y="17697"/>
                </a:cubicBezTo>
                <a:lnTo>
                  <a:pt x="21600" y="932"/>
                </a:lnTo>
                <a:cubicBezTo>
                  <a:pt x="21600" y="417"/>
                  <a:pt x="21367" y="0"/>
                  <a:pt x="21080" y="0"/>
                </a:cubicBezTo>
                <a:lnTo>
                  <a:pt x="52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2" algn="l">
              <a:defRPr sz="1800"/>
            </a:pPr>
            <a:r>
              <a:rPr lang="en-US" sz="8000" dirty="0" smtClean="0">
                <a:latin typeface="Arial Bold"/>
                <a:ea typeface="Arial Bold"/>
                <a:cs typeface="Arial Bold"/>
                <a:sym typeface="Arial Bold"/>
              </a:rPr>
              <a:t>Bring it and Bling it!</a:t>
            </a:r>
          </a:p>
          <a:p>
            <a:pPr lvl="2" algn="l">
              <a:defRPr sz="1800"/>
            </a:pPr>
            <a:r>
              <a:rPr lang="en-US" sz="4800" u="sng" dirty="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http://</a:t>
            </a:r>
            <a:r>
              <a:rPr lang="en-US" sz="4800" u="sng" dirty="0" err="1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bit.ly</a:t>
            </a:r>
            <a:r>
              <a:rPr lang="en-US" sz="4800" u="sng" dirty="0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/</a:t>
            </a:r>
            <a:r>
              <a:rPr lang="en-US" sz="4800" u="sng" dirty="0" err="1">
                <a:solidFill>
                  <a:srgbClr val="0000FF"/>
                </a:solidFill>
                <a:latin typeface="Arial Bold"/>
                <a:ea typeface="Arial Bold"/>
                <a:cs typeface="Arial Bold"/>
                <a:sym typeface="Arial Bold"/>
              </a:rPr>
              <a:t>transformEDsessions</a:t>
            </a:r>
            <a:endParaRPr lang="en-US" sz="4800" u="sng" dirty="0">
              <a:solidFill>
                <a:srgbClr val="0000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2" algn="l">
              <a:defRPr sz="1800"/>
            </a:pPr>
            <a:endParaRPr sz="4800" dirty="0"/>
          </a:p>
          <a:p>
            <a:pPr lvl="2" algn="l">
              <a:defRPr sz="1800"/>
            </a:pPr>
            <a:r>
              <a:rPr lang="en-US" sz="3200" dirty="0" smtClean="0">
                <a:solidFill>
                  <a:srgbClr val="164F86"/>
                </a:solidFill>
              </a:rPr>
              <a:t>Thanks!</a:t>
            </a:r>
          </a:p>
          <a:p>
            <a:pPr lvl="2" algn="l">
              <a:defRPr sz="1800"/>
            </a:pPr>
            <a:r>
              <a:rPr lang="en-US" sz="3200" dirty="0" smtClean="0">
                <a:solidFill>
                  <a:srgbClr val="164F86"/>
                </a:solidFill>
              </a:rPr>
              <a:t>Megan &amp; Alison</a:t>
            </a:r>
          </a:p>
          <a:p>
            <a:pPr lvl="2" algn="l">
              <a:defRPr sz="1800"/>
            </a:pPr>
            <a:endParaRPr sz="3200" dirty="0">
              <a:solidFill>
                <a:srgbClr val="164F86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31217" y="888206"/>
            <a:ext cx="11764566" cy="65698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0" y="0"/>
                </a:moveTo>
                <a:cubicBezTo>
                  <a:pt x="233" y="0"/>
                  <a:pt x="0" y="417"/>
                  <a:pt x="0" y="932"/>
                </a:cubicBezTo>
                <a:lnTo>
                  <a:pt x="0" y="17697"/>
                </a:lnTo>
                <a:cubicBezTo>
                  <a:pt x="0" y="18212"/>
                  <a:pt x="233" y="18628"/>
                  <a:pt x="520" y="18628"/>
                </a:cubicBezTo>
                <a:lnTo>
                  <a:pt x="13502" y="18628"/>
                </a:lnTo>
                <a:lnTo>
                  <a:pt x="13864" y="21600"/>
                </a:lnTo>
                <a:lnTo>
                  <a:pt x="14227" y="18628"/>
                </a:lnTo>
                <a:lnTo>
                  <a:pt x="21080" y="18628"/>
                </a:lnTo>
                <a:cubicBezTo>
                  <a:pt x="21367" y="18628"/>
                  <a:pt x="21600" y="18212"/>
                  <a:pt x="21600" y="17697"/>
                </a:cubicBezTo>
                <a:lnTo>
                  <a:pt x="21600" y="932"/>
                </a:lnTo>
                <a:cubicBezTo>
                  <a:pt x="21600" y="417"/>
                  <a:pt x="21367" y="0"/>
                  <a:pt x="21080" y="0"/>
                </a:cubicBezTo>
                <a:lnTo>
                  <a:pt x="52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1" algn="l" defTabSz="457200">
              <a:lnSpc>
                <a:spcPct val="130000"/>
              </a:lnSpc>
              <a:defRPr sz="1800"/>
            </a:pPr>
            <a:r>
              <a:rPr lang="en-US" sz="5000" dirty="0" smtClean="0">
                <a:latin typeface="Helvetica"/>
                <a:ea typeface="Helvetica"/>
                <a:cs typeface="Helvetica"/>
                <a:sym typeface="Helvetica"/>
              </a:rPr>
              <a:t>1) </a:t>
            </a:r>
            <a:r>
              <a:rPr sz="5000" dirty="0" smtClean="0">
                <a:latin typeface="Helvetica"/>
                <a:ea typeface="Helvetica"/>
                <a:cs typeface="Helvetica"/>
                <a:sym typeface="Helvetica"/>
              </a:rPr>
              <a:t>Open Educreations</a:t>
            </a:r>
            <a:r>
              <a:rPr lang="en-US" sz="5000" dirty="0" smtClean="0">
                <a:latin typeface="Helvetica"/>
                <a:ea typeface="Helvetica"/>
                <a:cs typeface="Helvetica"/>
                <a:sym typeface="Helvetica"/>
              </a:rPr>
              <a:t> APP on iPads</a:t>
            </a:r>
            <a:r>
              <a:rPr sz="5000" dirty="0" smtClean="0">
                <a:latin typeface="Helvetica"/>
                <a:ea typeface="Helvetica"/>
                <a:cs typeface="Helvetica"/>
                <a:sym typeface="Helvetica"/>
              </a:rPr>
              <a:t>:</a:t>
            </a:r>
            <a:endParaRPr sz="5000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30000"/>
              </a:lnSpc>
              <a:buSzPct val="75000"/>
              <a:buChar char="•"/>
              <a:defRPr sz="1800"/>
            </a:pP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“New lesson”, ignore microphone prompt</a:t>
            </a:r>
            <a:endParaRPr sz="40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40000"/>
              </a:lnSpc>
              <a:buSzPct val="75000"/>
              <a:buChar char="•"/>
              <a:defRPr sz="1800"/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In large font, t</a:t>
            </a:r>
            <a:r>
              <a:rPr sz="4000" dirty="0" smtClean="0">
                <a:latin typeface="Helvetica"/>
                <a:ea typeface="Helvetica"/>
                <a:cs typeface="Helvetica"/>
                <a:sym typeface="Helvetica"/>
              </a:rPr>
              <a:t>ype</a:t>
            </a:r>
            <a:r>
              <a:rPr sz="4000" dirty="0">
                <a:latin typeface="Helvetica"/>
                <a:ea typeface="Helvetica"/>
                <a:cs typeface="Helvetica"/>
                <a:sym typeface="Helvetica"/>
              </a:rPr>
              <a:t>:</a:t>
            </a:r>
            <a:r>
              <a:rPr sz="4000" dirty="0" smtClean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Name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				 						</a:t>
            </a:r>
            <a:r>
              <a:rPr sz="4000" dirty="0" smtClean="0">
                <a:latin typeface="Helvetica"/>
                <a:ea typeface="Helvetica"/>
                <a:cs typeface="Helvetica"/>
                <a:sym typeface="Helvetica"/>
              </a:rPr>
              <a:t>School</a:t>
            </a:r>
            <a:endParaRPr lang="en-US" sz="40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4200" dirty="0" smtClean="0">
                <a:latin typeface="Helvetica"/>
                <a:ea typeface="Helvetica"/>
                <a:cs typeface="Helvetica"/>
                <a:sym typeface="Helvetica"/>
              </a:rPr>
              <a:t>2) </a:t>
            </a:r>
            <a:r>
              <a:rPr lang="en-US" sz="4200" u="sng" dirty="0" smtClean="0">
                <a:latin typeface="Helvetica"/>
                <a:ea typeface="Helvetica"/>
                <a:cs typeface="Helvetica"/>
                <a:sym typeface="Helvetica"/>
              </a:rPr>
              <a:t>Turn brightness down on </a:t>
            </a:r>
            <a:r>
              <a:rPr lang="en-US" sz="4200" u="sng" dirty="0" err="1" smtClean="0">
                <a:latin typeface="Helvetica"/>
                <a:ea typeface="Helvetica"/>
                <a:cs typeface="Helvetica"/>
                <a:sym typeface="Helvetica"/>
              </a:rPr>
              <a:t>iPad</a:t>
            </a:r>
            <a:endParaRPr lang="en-US" sz="4200" u="sng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40000"/>
              </a:lnSpc>
              <a:buSzPct val="75000"/>
              <a:defRPr sz="1800"/>
            </a:pPr>
            <a:r>
              <a:rPr lang="en-US" sz="5000" dirty="0" smtClean="0">
                <a:latin typeface="Helvetica"/>
                <a:ea typeface="Helvetica"/>
                <a:cs typeface="Helvetica"/>
                <a:sym typeface="Helvetica"/>
              </a:rPr>
              <a:t>3) Stand near wall mural</a:t>
            </a:r>
            <a:endParaRPr sz="50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lvl="1" algn="l" defTabSz="457200">
              <a:defRPr sz="1800"/>
            </a:pPr>
            <a:endParaRPr sz="5000" dirty="0">
              <a:latin typeface="Helvetica"/>
              <a:ea typeface="Helvetica"/>
              <a:cs typeface="Helvetica"/>
              <a:sym typeface="Helvetica"/>
            </a:endParaRPr>
          </a:p>
          <a:p>
            <a:pPr lvl="1" algn="l" defTabSz="457200">
              <a:defRPr sz="1800"/>
            </a:pPr>
            <a:endParaRPr sz="5000" dirty="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iOS-8.1-battery-Life-Fixes-Brightness.jpg"/>
          <p:cNvPicPr>
            <a:picLocks noChangeAspect="1"/>
          </p:cNvPicPr>
          <p:nvPr/>
        </p:nvPicPr>
        <p:blipFill>
          <a:blip r:embed="rId2"/>
          <a:srcRect t="24748" r="50007" b="49081"/>
          <a:stretch>
            <a:fillRect/>
          </a:stretch>
        </p:blipFill>
        <p:spPr>
          <a:xfrm>
            <a:off x="8933128" y="3933965"/>
            <a:ext cx="3068367" cy="14249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531217" y="1025084"/>
            <a:ext cx="11764566" cy="6922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0" y="0"/>
                </a:moveTo>
                <a:cubicBezTo>
                  <a:pt x="233" y="0"/>
                  <a:pt x="0" y="417"/>
                  <a:pt x="0" y="932"/>
                </a:cubicBezTo>
                <a:lnTo>
                  <a:pt x="0" y="17697"/>
                </a:lnTo>
                <a:cubicBezTo>
                  <a:pt x="0" y="18212"/>
                  <a:pt x="233" y="18628"/>
                  <a:pt x="520" y="18628"/>
                </a:cubicBezTo>
                <a:lnTo>
                  <a:pt x="13502" y="18628"/>
                </a:lnTo>
                <a:lnTo>
                  <a:pt x="13864" y="21600"/>
                </a:lnTo>
                <a:lnTo>
                  <a:pt x="14227" y="18628"/>
                </a:lnTo>
                <a:lnTo>
                  <a:pt x="21080" y="18628"/>
                </a:lnTo>
                <a:cubicBezTo>
                  <a:pt x="21367" y="18628"/>
                  <a:pt x="21600" y="18212"/>
                  <a:pt x="21600" y="17697"/>
                </a:cubicBezTo>
                <a:lnTo>
                  <a:pt x="21600" y="932"/>
                </a:lnTo>
                <a:cubicBezTo>
                  <a:pt x="21600" y="417"/>
                  <a:pt x="21367" y="0"/>
                  <a:pt x="21080" y="0"/>
                </a:cubicBezTo>
                <a:lnTo>
                  <a:pt x="520" y="0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 lvl="1" algn="l" defTabSz="457200">
              <a:lnSpc>
                <a:spcPct val="130000"/>
              </a:lnSpc>
              <a:defRPr sz="1800"/>
            </a:pPr>
            <a:r>
              <a:rPr sz="5000" dirty="0">
                <a:latin typeface="Helvetica"/>
                <a:ea typeface="Helvetica"/>
                <a:cs typeface="Helvetica"/>
                <a:sym typeface="Helvetica"/>
              </a:rPr>
              <a:t>Session participants </a:t>
            </a:r>
            <a:r>
              <a:rPr sz="5000" dirty="0" smtClean="0">
                <a:latin typeface="Helvetica"/>
                <a:ea typeface="Helvetica"/>
                <a:cs typeface="Helvetica"/>
                <a:sym typeface="Helvetica"/>
              </a:rPr>
              <a:t>will:</a:t>
            </a:r>
            <a:endParaRPr sz="5000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30000"/>
              </a:lnSpc>
              <a:buSzPct val="75000"/>
              <a:buChar char="•"/>
              <a:defRPr sz="1800"/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Understand the basics of circuitry</a:t>
            </a:r>
            <a:endParaRPr sz="4000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40000"/>
              </a:lnSpc>
              <a:buSzPct val="75000"/>
              <a:buChar char="•"/>
              <a:defRPr sz="1800"/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Become familiar with schematic symbols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buChar char="•"/>
              <a:defRPr sz="1800"/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Build multiple series &amp; parallel circuits</a:t>
            </a:r>
            <a:endParaRPr sz="4000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40000"/>
              </a:lnSpc>
              <a:buSzPct val="75000"/>
              <a:buChar char="•"/>
              <a:defRPr sz="1800"/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Use </a:t>
            </a:r>
            <a:r>
              <a:rPr lang="en-US" sz="4000" dirty="0" err="1" smtClean="0">
                <a:latin typeface="Helvetica"/>
                <a:ea typeface="Helvetica"/>
                <a:cs typeface="Helvetica"/>
                <a:sym typeface="Helvetica"/>
              </a:rPr>
              <a:t>littlebits</a:t>
            </a: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 to create more advanced circuitry</a:t>
            </a:r>
            <a:endParaRPr sz="4000" dirty="0">
              <a:latin typeface="Helvetica"/>
              <a:ea typeface="Helvetica"/>
              <a:cs typeface="Helvetica"/>
              <a:sym typeface="Helvetica"/>
            </a:endParaRPr>
          </a:p>
          <a:p>
            <a:pPr marL="938388" lvl="1" indent="-493888" algn="l" defTabSz="457200">
              <a:lnSpc>
                <a:spcPct val="140000"/>
              </a:lnSpc>
              <a:buSzPct val="75000"/>
              <a:buChar char="•"/>
              <a:defRPr sz="1800"/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Understand components and application of conductive sewing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buChar char="•"/>
              <a:defRPr sz="1800"/>
            </a:pPr>
            <a:r>
              <a:rPr lang="en-US" sz="4000" dirty="0" smtClean="0">
                <a:latin typeface="Helvetica"/>
                <a:ea typeface="Helvetica"/>
                <a:cs typeface="Helvetica"/>
                <a:sym typeface="Helvetica"/>
              </a:rPr>
              <a:t>Create wearable technology</a:t>
            </a:r>
          </a:p>
          <a:p>
            <a:pPr marL="938388" lvl="1" indent="-493888" algn="l" defTabSz="457200">
              <a:lnSpc>
                <a:spcPct val="140000"/>
              </a:lnSpc>
              <a:buSzPct val="75000"/>
              <a:buChar char="•"/>
              <a:defRPr sz="1800"/>
            </a:pPr>
            <a:endParaRPr sz="4000" dirty="0">
              <a:latin typeface="Helvetica"/>
              <a:ea typeface="Helvetica"/>
              <a:cs typeface="Helvetica"/>
              <a:sym typeface="Helvetica"/>
            </a:endParaRPr>
          </a:p>
          <a:p>
            <a:pPr lvl="1" algn="l" defTabSz="457200">
              <a:defRPr sz="1800"/>
            </a:pPr>
            <a:endParaRPr sz="5000" dirty="0">
              <a:latin typeface="Helvetica"/>
              <a:ea typeface="Helvetica"/>
              <a:cs typeface="Helvetica"/>
              <a:sym typeface="Helvetica"/>
            </a:endParaRPr>
          </a:p>
          <a:p>
            <a:pPr lvl="1" algn="l" defTabSz="457200">
              <a:defRPr sz="1800"/>
            </a:pPr>
            <a:endParaRPr sz="5000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10270"/>
            <a:ext cx="1300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k7aPL5cnYsM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261" y="0"/>
            <a:ext cx="9247907" cy="611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440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48391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393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19" y="727812"/>
            <a:ext cx="9653860" cy="728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230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78" y="1532517"/>
            <a:ext cx="10893122" cy="7280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00" y="444500"/>
            <a:ext cx="43307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726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3d printing ink ty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22400" y="6535159"/>
            <a:ext cx="10022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=j3g_tdPIo0o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60338"/>
            <a:ext cx="1016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464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3d printing ink ty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456" y="948524"/>
            <a:ext cx="9761450" cy="51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7384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15952</TotalTime>
  <Words>148</Words>
  <Application>Microsoft Office PowerPoint</Application>
  <PresentationFormat>Custom</PresentationFormat>
  <Paragraphs>46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Cicconi, Megan</dc:creator>
  <cp:lastModifiedBy>Cicconi, Megan</cp:lastModifiedBy>
  <cp:revision>26</cp:revision>
  <dcterms:created xsi:type="dcterms:W3CDTF">2015-01-28T14:49:20Z</dcterms:created>
  <dcterms:modified xsi:type="dcterms:W3CDTF">2015-03-09T15:22:56Z</dcterms:modified>
</cp:coreProperties>
</file>